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47"/>
    <p:restoredTop sz="96327"/>
  </p:normalViewPr>
  <p:slideViewPr>
    <p:cSldViewPr snapToGrid="0">
      <p:cViewPr>
        <p:scale>
          <a:sx n="201" d="100"/>
          <a:sy n="201" d="100"/>
        </p:scale>
        <p:origin x="336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6FF72-93F7-1D20-0FB4-0FADA66FE2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D64AE4-ECAB-375D-D049-1BFD2129A3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6041F-450C-9CD8-2C35-9E339EE3F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302B0-8206-3349-AD70-2EE4E67699A7}" type="datetimeFigureOut">
              <a:rPr lang="en-US" smtClean="0"/>
              <a:t>6/9/23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CFB98-3409-AAF4-105B-6986426A3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72743-FD3A-7ADE-9E46-D34C4FD8C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B8F2A-1B17-2A49-B75E-81AD963F2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262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69E97-39DA-C3F1-6707-59CC1A8A7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04C36D-AA67-B922-225F-026BCBE467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20601-B7FA-AA80-D394-E19CB15C9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302B0-8206-3349-AD70-2EE4E67699A7}" type="datetimeFigureOut">
              <a:rPr lang="en-US" smtClean="0"/>
              <a:t>6/9/23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9B03B-585C-C5C0-854E-F40F370C1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BFBB4-6ECC-0D91-89E6-C359EF800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B8F2A-1B17-2A49-B75E-81AD963F2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60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B254F-1630-2101-6453-55FF4646F9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917D0A-FD83-F9DD-AE29-7EB6979519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23A3D-9313-537F-323D-E8C3B98D7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302B0-8206-3349-AD70-2EE4E67699A7}" type="datetimeFigureOut">
              <a:rPr lang="en-US" smtClean="0"/>
              <a:t>6/9/23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F24A7-09B7-9F9F-B811-0CCFBF57B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B7A8E-96FA-7026-D872-5EF016743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B8F2A-1B17-2A49-B75E-81AD963F2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569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68ADA-3482-1890-A67A-8C4435B31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2C4D3-7348-3F84-94DB-4B557127B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0F5C9-2822-91A3-1E59-3FDBD7D42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302B0-8206-3349-AD70-2EE4E67699A7}" type="datetimeFigureOut">
              <a:rPr lang="en-US" smtClean="0"/>
              <a:t>6/9/23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CDE9B-16E9-2FEC-62F4-D3B58E8A9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7D82BC-807A-4209-2E3C-E8559215A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B8F2A-1B17-2A49-B75E-81AD963F2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89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A425F-2E77-E4E0-AF7B-2F526680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89BD7-108E-A293-3A45-A6515279F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626D2-E58D-6BF2-350E-4F630FA27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302B0-8206-3349-AD70-2EE4E67699A7}" type="datetimeFigureOut">
              <a:rPr lang="en-US" smtClean="0"/>
              <a:t>6/9/23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8D2D6A-15C5-FB20-70BA-8A871E4B9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A8ED5-C6CB-7D3D-7401-99D9CE2EF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B8F2A-1B17-2A49-B75E-81AD963F2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840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34588-AB0B-5F33-6B85-95DBD5EE0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569B8-79E9-20C0-0331-FF6CA73DE8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0E345B-DD80-2ED3-0446-63341726D3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B6F293-6A84-DC26-8A7A-DE57126B9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302B0-8206-3349-AD70-2EE4E67699A7}" type="datetimeFigureOut">
              <a:rPr lang="en-US" smtClean="0"/>
              <a:t>6/9/23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0334DC-1CEC-DEF3-C321-4BEC27FE2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1932A-81A6-9CF2-E1FF-569733249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B8F2A-1B17-2A49-B75E-81AD963F2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077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6B48F-623F-7E39-EF15-62A4252BB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42972-889D-4E32-5979-D5C0B68F7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B7D8A-EFF2-EB57-B01B-518EDAB36D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F0D96D-C6E1-D1DB-EF8D-5090E7AB2E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71F37A-EB2E-DA11-9593-406810C755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700584-D009-72D8-E5B0-69670BC65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302B0-8206-3349-AD70-2EE4E67699A7}" type="datetimeFigureOut">
              <a:rPr lang="en-US" smtClean="0"/>
              <a:t>6/9/23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24A355-ED48-D4A2-A75D-DCCA28692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9485D1-8715-E79C-FC10-5B66F0963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B8F2A-1B17-2A49-B75E-81AD963F2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70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52D4C-1AD4-7897-0031-B99CCFDD3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86B33D-66E8-DA53-199D-BFA2EFD06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302B0-8206-3349-AD70-2EE4E67699A7}" type="datetimeFigureOut">
              <a:rPr lang="en-US" smtClean="0"/>
              <a:t>6/9/23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2B1732-18BE-E6C2-FD25-B31BEB355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468F3D-3C30-EE49-1EB0-2D57E3699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B8F2A-1B17-2A49-B75E-81AD963F2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825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53F7EE-2242-30B0-F0D4-EE1C20411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302B0-8206-3349-AD70-2EE4E67699A7}" type="datetimeFigureOut">
              <a:rPr lang="en-US" smtClean="0"/>
              <a:t>6/9/23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23241E-56A2-2D74-307A-D2863EB58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D9665-42EE-E782-750C-308DA3622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B8F2A-1B17-2A49-B75E-81AD963F2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749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08E45-3CE1-8C6D-773F-91BDE38AC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F99A4-BDA7-445A-C43B-4A1AD5AEE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00882-B442-E025-4526-7B1754E661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1237E8-158C-2C76-03BB-2A66B2BD9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302B0-8206-3349-AD70-2EE4E67699A7}" type="datetimeFigureOut">
              <a:rPr lang="en-US" smtClean="0"/>
              <a:t>6/9/23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111223-CA3F-245D-83EE-DDBCC146C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109F56-6F66-634F-CCA8-07402C4BD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B8F2A-1B17-2A49-B75E-81AD963F2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72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223C3-98A6-3864-4412-09F4A9831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D15A3D-00A5-980A-2ACB-E466FEC38E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9EBC06-602E-2D40-8839-0325C564D0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30282-CED0-E034-7A91-5FCBF1F4C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302B0-8206-3349-AD70-2EE4E67699A7}" type="datetimeFigureOut">
              <a:rPr lang="en-US" smtClean="0"/>
              <a:t>6/9/23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A2FF66-C4C3-40CF-0B06-C629F8C5D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7680DD-9FFF-F463-C4C8-08961EB15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B8F2A-1B17-2A49-B75E-81AD963F2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78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6DDC70-BBB4-0B87-5C87-3FC992BAF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3E96B-1ADC-6F9C-ADCB-5ADA01BB0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334ED-8DC4-5E67-2C87-8E5F24D65F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1302B0-8206-3349-AD70-2EE4E67699A7}" type="datetimeFigureOut">
              <a:rPr lang="en-US" smtClean="0"/>
              <a:t>6/9/23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01670-0346-AA95-6880-7B8CDAA30A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8BA69-FCD9-88CA-B1FD-7F653C3ECF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6B8F2A-1B17-2A49-B75E-81AD963F2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627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jpg"/><Relationship Id="rId18" Type="http://schemas.openxmlformats.org/officeDocument/2006/relationships/image" Target="../media/image17.jpg"/><Relationship Id="rId26" Type="http://schemas.openxmlformats.org/officeDocument/2006/relationships/image" Target="../media/image25.jpg"/><Relationship Id="rId39" Type="http://schemas.openxmlformats.org/officeDocument/2006/relationships/image" Target="../media/image38.jpg"/><Relationship Id="rId21" Type="http://schemas.openxmlformats.org/officeDocument/2006/relationships/image" Target="../media/image20.jpg"/><Relationship Id="rId34" Type="http://schemas.openxmlformats.org/officeDocument/2006/relationships/image" Target="../media/image33.jp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17" Type="http://schemas.openxmlformats.org/officeDocument/2006/relationships/image" Target="../media/image16.jpg"/><Relationship Id="rId25" Type="http://schemas.openxmlformats.org/officeDocument/2006/relationships/image" Target="../media/image24.jpg"/><Relationship Id="rId33" Type="http://schemas.openxmlformats.org/officeDocument/2006/relationships/image" Target="../media/image32.jpg"/><Relationship Id="rId38" Type="http://schemas.openxmlformats.org/officeDocument/2006/relationships/image" Target="../media/image37.jpg"/><Relationship Id="rId2" Type="http://schemas.openxmlformats.org/officeDocument/2006/relationships/image" Target="../media/image1.jpg"/><Relationship Id="rId16" Type="http://schemas.openxmlformats.org/officeDocument/2006/relationships/image" Target="../media/image15.jpg"/><Relationship Id="rId20" Type="http://schemas.openxmlformats.org/officeDocument/2006/relationships/image" Target="../media/image19.jpg"/><Relationship Id="rId29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24" Type="http://schemas.openxmlformats.org/officeDocument/2006/relationships/image" Target="../media/image23.jpg"/><Relationship Id="rId32" Type="http://schemas.openxmlformats.org/officeDocument/2006/relationships/image" Target="../media/image31.jpg"/><Relationship Id="rId37" Type="http://schemas.openxmlformats.org/officeDocument/2006/relationships/image" Target="../media/image36.jpg"/><Relationship Id="rId5" Type="http://schemas.openxmlformats.org/officeDocument/2006/relationships/image" Target="../media/image4.jpg"/><Relationship Id="rId15" Type="http://schemas.openxmlformats.org/officeDocument/2006/relationships/image" Target="../media/image14.jpg"/><Relationship Id="rId23" Type="http://schemas.openxmlformats.org/officeDocument/2006/relationships/image" Target="../media/image22.jpg"/><Relationship Id="rId28" Type="http://schemas.openxmlformats.org/officeDocument/2006/relationships/image" Target="../media/image27.jpg"/><Relationship Id="rId36" Type="http://schemas.openxmlformats.org/officeDocument/2006/relationships/image" Target="../media/image35.jpg"/><Relationship Id="rId10" Type="http://schemas.openxmlformats.org/officeDocument/2006/relationships/image" Target="../media/image9.jpg"/><Relationship Id="rId19" Type="http://schemas.openxmlformats.org/officeDocument/2006/relationships/image" Target="../media/image18.jpg"/><Relationship Id="rId31" Type="http://schemas.openxmlformats.org/officeDocument/2006/relationships/image" Target="../media/image30.jpg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14" Type="http://schemas.openxmlformats.org/officeDocument/2006/relationships/image" Target="../media/image13.jpg"/><Relationship Id="rId22" Type="http://schemas.openxmlformats.org/officeDocument/2006/relationships/image" Target="../media/image21.jpg"/><Relationship Id="rId27" Type="http://schemas.openxmlformats.org/officeDocument/2006/relationships/image" Target="../media/image26.jpg"/><Relationship Id="rId30" Type="http://schemas.openxmlformats.org/officeDocument/2006/relationships/image" Target="../media/image29.jpg"/><Relationship Id="rId35" Type="http://schemas.openxmlformats.org/officeDocument/2006/relationships/image" Target="../media/image34.jpg"/><Relationship Id="rId8" Type="http://schemas.openxmlformats.org/officeDocument/2006/relationships/image" Target="../media/image7.jpg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598351E7-97B6-A3FD-A235-AA65E590B8B3}"/>
              </a:ext>
            </a:extLst>
          </p:cNvPr>
          <p:cNvGrpSpPr/>
          <p:nvPr/>
        </p:nvGrpSpPr>
        <p:grpSpPr>
          <a:xfrm>
            <a:off x="165431" y="261415"/>
            <a:ext cx="2330550" cy="4417456"/>
            <a:chOff x="-31419" y="261415"/>
            <a:chExt cx="2330550" cy="4417456"/>
          </a:xfrm>
        </p:grpSpPr>
        <p:pic>
          <p:nvPicPr>
            <p:cNvPr id="5" name="Picture 4" descr="A model of a molecule&#10;&#10;Description automatically generated with low confidence">
              <a:extLst>
                <a:ext uri="{FF2B5EF4-FFF2-40B4-BE49-F238E27FC236}">
                  <a16:creationId xmlns:a16="http://schemas.microsoft.com/office/drawing/2014/main" id="{1B5C7BB3-C041-043A-10B4-B6C56C8B5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9881" y="3677432"/>
              <a:ext cx="1219250" cy="1001439"/>
            </a:xfrm>
            <a:prstGeom prst="rect">
              <a:avLst/>
            </a:prstGeom>
          </p:spPr>
        </p:pic>
        <p:pic>
          <p:nvPicPr>
            <p:cNvPr id="7" name="Picture 6" descr="A picture containing cartoon&#10;&#10;Description automatically generated">
              <a:extLst>
                <a:ext uri="{FF2B5EF4-FFF2-40B4-BE49-F238E27FC236}">
                  <a16:creationId xmlns:a16="http://schemas.microsoft.com/office/drawing/2014/main" id="{AFF43E89-2B15-A756-AD6B-E6D1D96BC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1419" y="3677432"/>
              <a:ext cx="1219250" cy="1001439"/>
            </a:xfrm>
            <a:prstGeom prst="rect">
              <a:avLst/>
            </a:prstGeom>
          </p:spPr>
        </p:pic>
        <p:pic>
          <p:nvPicPr>
            <p:cNvPr id="9" name="Picture 8" descr="A picture containing cartoon, art&#10;&#10;Description automatically generated">
              <a:extLst>
                <a:ext uri="{FF2B5EF4-FFF2-40B4-BE49-F238E27FC236}">
                  <a16:creationId xmlns:a16="http://schemas.microsoft.com/office/drawing/2014/main" id="{C3C1C52B-B1D6-3995-E8AF-D1D923D83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9881" y="2823427"/>
              <a:ext cx="1219250" cy="1001439"/>
            </a:xfrm>
            <a:prstGeom prst="rect">
              <a:avLst/>
            </a:prstGeom>
          </p:spPr>
        </p:pic>
        <p:pic>
          <p:nvPicPr>
            <p:cNvPr id="11" name="Picture 10" descr="A picture containing cartoon, graphics, art&#10;&#10;Description automatically generated">
              <a:extLst>
                <a:ext uri="{FF2B5EF4-FFF2-40B4-BE49-F238E27FC236}">
                  <a16:creationId xmlns:a16="http://schemas.microsoft.com/office/drawing/2014/main" id="{23DFB8DD-48E3-A119-BA46-060BB9CEF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1419" y="2823428"/>
              <a:ext cx="1219250" cy="1001439"/>
            </a:xfrm>
            <a:prstGeom prst="rect">
              <a:avLst/>
            </a:prstGeom>
          </p:spPr>
        </p:pic>
        <p:pic>
          <p:nvPicPr>
            <p:cNvPr id="13" name="Picture 12" descr="A picture containing cartoon, clipart, art&#10;&#10;Description automatically generated">
              <a:extLst>
                <a:ext uri="{FF2B5EF4-FFF2-40B4-BE49-F238E27FC236}">
                  <a16:creationId xmlns:a16="http://schemas.microsoft.com/office/drawing/2014/main" id="{55650E3A-3C12-802D-E4B9-9EFC04AE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9881" y="1969423"/>
              <a:ext cx="1219250" cy="1001439"/>
            </a:xfrm>
            <a:prstGeom prst="rect">
              <a:avLst/>
            </a:prstGeom>
          </p:spPr>
        </p:pic>
        <p:pic>
          <p:nvPicPr>
            <p:cNvPr id="15" name="Picture 14" descr="A picture containing cartoon, art&#10;&#10;Description automatically generated">
              <a:extLst>
                <a:ext uri="{FF2B5EF4-FFF2-40B4-BE49-F238E27FC236}">
                  <a16:creationId xmlns:a16="http://schemas.microsoft.com/office/drawing/2014/main" id="{54550D14-CD7B-4BE1-B78A-B3EAB04E6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1419" y="1969424"/>
              <a:ext cx="1219250" cy="1001439"/>
            </a:xfrm>
            <a:prstGeom prst="rect">
              <a:avLst/>
            </a:prstGeom>
          </p:spPr>
        </p:pic>
        <p:pic>
          <p:nvPicPr>
            <p:cNvPr id="17" name="Picture 16" descr="A picture containing cartoon, circle, art&#10;&#10;Description automatically generated">
              <a:extLst>
                <a:ext uri="{FF2B5EF4-FFF2-40B4-BE49-F238E27FC236}">
                  <a16:creationId xmlns:a16="http://schemas.microsoft.com/office/drawing/2014/main" id="{58C8BC1B-28BB-BA0F-8039-771DDF73C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79881" y="1115419"/>
              <a:ext cx="1219250" cy="1001439"/>
            </a:xfrm>
            <a:prstGeom prst="rect">
              <a:avLst/>
            </a:prstGeom>
          </p:spPr>
        </p:pic>
        <p:pic>
          <p:nvPicPr>
            <p:cNvPr id="19" name="Picture 18" descr="A model of a molecule&#10;&#10;Description automatically generated with low confidence">
              <a:extLst>
                <a:ext uri="{FF2B5EF4-FFF2-40B4-BE49-F238E27FC236}">
                  <a16:creationId xmlns:a16="http://schemas.microsoft.com/office/drawing/2014/main" id="{DB001791-EBB7-8053-BE60-4D7843564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31419" y="1115420"/>
              <a:ext cx="1219250" cy="1001439"/>
            </a:xfrm>
            <a:prstGeom prst="rect">
              <a:avLst/>
            </a:prstGeom>
          </p:spPr>
        </p:pic>
        <p:pic>
          <p:nvPicPr>
            <p:cNvPr id="21" name="Picture 20" descr="A picture containing cartoon, art&#10;&#10;Description automatically generated">
              <a:extLst>
                <a:ext uri="{FF2B5EF4-FFF2-40B4-BE49-F238E27FC236}">
                  <a16:creationId xmlns:a16="http://schemas.microsoft.com/office/drawing/2014/main" id="{F250A1ED-AFFC-8DF7-6825-20E2ABAA4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79881" y="261415"/>
              <a:ext cx="1219250" cy="1001439"/>
            </a:xfrm>
            <a:prstGeom prst="rect">
              <a:avLst/>
            </a:prstGeom>
          </p:spPr>
        </p:pic>
        <p:pic>
          <p:nvPicPr>
            <p:cNvPr id="23" name="Picture 22" descr="A picture containing cartoon, graphics, clipart, circle&#10;&#10;Description automatically generated">
              <a:extLst>
                <a:ext uri="{FF2B5EF4-FFF2-40B4-BE49-F238E27FC236}">
                  <a16:creationId xmlns:a16="http://schemas.microsoft.com/office/drawing/2014/main" id="{717D5396-DD25-0493-73CA-E1350952B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31419" y="261416"/>
              <a:ext cx="1219250" cy="1001439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F767219-AC24-E87A-9C0D-69BF966A44B7}"/>
              </a:ext>
            </a:extLst>
          </p:cNvPr>
          <p:cNvGrpSpPr/>
          <p:nvPr/>
        </p:nvGrpSpPr>
        <p:grpSpPr>
          <a:xfrm>
            <a:off x="3226254" y="261415"/>
            <a:ext cx="2342320" cy="4417456"/>
            <a:chOff x="3171285" y="261415"/>
            <a:chExt cx="2342320" cy="4417456"/>
          </a:xfrm>
        </p:grpSpPr>
        <p:pic>
          <p:nvPicPr>
            <p:cNvPr id="25" name="Picture 24" descr="A model of a molecule&#10;&#10;Description automatically generated with low confidence">
              <a:extLst>
                <a:ext uri="{FF2B5EF4-FFF2-40B4-BE49-F238E27FC236}">
                  <a16:creationId xmlns:a16="http://schemas.microsoft.com/office/drawing/2014/main" id="{D163A0BF-3C13-2562-3AA5-E1146B04B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294355" y="3677432"/>
              <a:ext cx="1219250" cy="1001439"/>
            </a:xfrm>
            <a:prstGeom prst="rect">
              <a:avLst/>
            </a:prstGeom>
          </p:spPr>
        </p:pic>
        <p:pic>
          <p:nvPicPr>
            <p:cNvPr id="27" name="Picture 26" descr="A model of a molecule&#10;&#10;Description automatically generated with low confidence">
              <a:extLst>
                <a:ext uri="{FF2B5EF4-FFF2-40B4-BE49-F238E27FC236}">
                  <a16:creationId xmlns:a16="http://schemas.microsoft.com/office/drawing/2014/main" id="{8EA03955-7900-F3F1-0A44-BD7072BA9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171285" y="3677432"/>
              <a:ext cx="1219250" cy="1001439"/>
            </a:xfrm>
            <a:prstGeom prst="rect">
              <a:avLst/>
            </a:prstGeom>
          </p:spPr>
        </p:pic>
        <p:pic>
          <p:nvPicPr>
            <p:cNvPr id="29" name="Picture 28" descr="A picture containing cartoon, clipart, art&#10;&#10;Description automatically generated">
              <a:extLst>
                <a:ext uri="{FF2B5EF4-FFF2-40B4-BE49-F238E27FC236}">
                  <a16:creationId xmlns:a16="http://schemas.microsoft.com/office/drawing/2014/main" id="{507C2551-235E-32FC-D794-BB5FE5AA4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171285" y="2823427"/>
              <a:ext cx="1219250" cy="1001439"/>
            </a:xfrm>
            <a:prstGeom prst="rect">
              <a:avLst/>
            </a:prstGeom>
          </p:spPr>
        </p:pic>
        <p:pic>
          <p:nvPicPr>
            <p:cNvPr id="31" name="Picture 30" descr="A picture containing cartoon, clipart, art&#10;&#10;Description automatically generated">
              <a:extLst>
                <a:ext uri="{FF2B5EF4-FFF2-40B4-BE49-F238E27FC236}">
                  <a16:creationId xmlns:a16="http://schemas.microsoft.com/office/drawing/2014/main" id="{F97274EF-395F-38BE-A700-145281902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294355" y="2823427"/>
              <a:ext cx="1219250" cy="1001439"/>
            </a:xfrm>
            <a:prstGeom prst="rect">
              <a:avLst/>
            </a:prstGeom>
          </p:spPr>
        </p:pic>
        <p:pic>
          <p:nvPicPr>
            <p:cNvPr id="33" name="Picture 32" descr="A picture containing cartoon, clipart, graphics, art&#10;&#10;Description automatically generated">
              <a:extLst>
                <a:ext uri="{FF2B5EF4-FFF2-40B4-BE49-F238E27FC236}">
                  <a16:creationId xmlns:a16="http://schemas.microsoft.com/office/drawing/2014/main" id="{B6808E29-AA83-BA65-0FCF-0BE815028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171285" y="1969423"/>
              <a:ext cx="1219250" cy="1001439"/>
            </a:xfrm>
            <a:prstGeom prst="rect">
              <a:avLst/>
            </a:prstGeom>
          </p:spPr>
        </p:pic>
        <p:pic>
          <p:nvPicPr>
            <p:cNvPr id="35" name="Picture 34" descr="A model of a molecule&#10;&#10;Description automatically generated with low confidence">
              <a:extLst>
                <a:ext uri="{FF2B5EF4-FFF2-40B4-BE49-F238E27FC236}">
                  <a16:creationId xmlns:a16="http://schemas.microsoft.com/office/drawing/2014/main" id="{8B41B334-4CBF-71AD-6B8F-4D7F71699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294355" y="1969423"/>
              <a:ext cx="1219250" cy="1001439"/>
            </a:xfrm>
            <a:prstGeom prst="rect">
              <a:avLst/>
            </a:prstGeom>
          </p:spPr>
        </p:pic>
        <p:pic>
          <p:nvPicPr>
            <p:cNvPr id="37" name="Picture 36" descr="A picture containing cartoon, art&#10;&#10;Description automatically generated">
              <a:extLst>
                <a:ext uri="{FF2B5EF4-FFF2-40B4-BE49-F238E27FC236}">
                  <a16:creationId xmlns:a16="http://schemas.microsoft.com/office/drawing/2014/main" id="{25BE0B95-E111-5F96-8882-0DEDA03BE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171285" y="1115419"/>
              <a:ext cx="1219250" cy="1001439"/>
            </a:xfrm>
            <a:prstGeom prst="rect">
              <a:avLst/>
            </a:prstGeom>
          </p:spPr>
        </p:pic>
        <p:pic>
          <p:nvPicPr>
            <p:cNvPr id="39" name="Picture 38" descr="A picture containing cartoon, clipart, art&#10;&#10;Description automatically generated">
              <a:extLst>
                <a:ext uri="{FF2B5EF4-FFF2-40B4-BE49-F238E27FC236}">
                  <a16:creationId xmlns:a16="http://schemas.microsoft.com/office/drawing/2014/main" id="{352815B6-4DD1-0F78-5C4D-8BDA83875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294355" y="1115419"/>
              <a:ext cx="1219250" cy="1001439"/>
            </a:xfrm>
            <a:prstGeom prst="rect">
              <a:avLst/>
            </a:prstGeom>
          </p:spPr>
        </p:pic>
        <p:pic>
          <p:nvPicPr>
            <p:cNvPr id="41" name="Picture 40" descr="A picture containing cartoon, clipart, graphics, art&#10;&#10;Description automatically generated">
              <a:extLst>
                <a:ext uri="{FF2B5EF4-FFF2-40B4-BE49-F238E27FC236}">
                  <a16:creationId xmlns:a16="http://schemas.microsoft.com/office/drawing/2014/main" id="{97A4A549-1DA7-FAC2-D66E-7CA99A2EC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171285" y="261415"/>
              <a:ext cx="1219250" cy="1001439"/>
            </a:xfrm>
            <a:prstGeom prst="rect">
              <a:avLst/>
            </a:prstGeom>
          </p:spPr>
        </p:pic>
        <p:pic>
          <p:nvPicPr>
            <p:cNvPr id="43" name="Picture 42" descr="A picture containing cartoon, clipart, graphics&#10;&#10;Description automatically generated">
              <a:extLst>
                <a:ext uri="{FF2B5EF4-FFF2-40B4-BE49-F238E27FC236}">
                  <a16:creationId xmlns:a16="http://schemas.microsoft.com/office/drawing/2014/main" id="{34905579-FAE6-09AF-635F-ACA1DA278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294355" y="261415"/>
              <a:ext cx="1219250" cy="1001439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8E5CB44-FD9F-A0AA-B8AF-A0E807F9DF32}"/>
              </a:ext>
            </a:extLst>
          </p:cNvPr>
          <p:cNvGrpSpPr/>
          <p:nvPr/>
        </p:nvGrpSpPr>
        <p:grpSpPr>
          <a:xfrm>
            <a:off x="6298847" y="261415"/>
            <a:ext cx="1219250" cy="5275415"/>
            <a:chOff x="6159304" y="261415"/>
            <a:chExt cx="1219250" cy="5275415"/>
          </a:xfrm>
        </p:grpSpPr>
        <p:pic>
          <p:nvPicPr>
            <p:cNvPr id="45" name="Picture 44" descr="A model of a molecule&#10;&#10;Description automatically generated with low confidence">
              <a:extLst>
                <a:ext uri="{FF2B5EF4-FFF2-40B4-BE49-F238E27FC236}">
                  <a16:creationId xmlns:a16="http://schemas.microsoft.com/office/drawing/2014/main" id="{74DAE51B-6124-1247-3A44-B6994A74B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159304" y="4535391"/>
              <a:ext cx="1219250" cy="1001439"/>
            </a:xfrm>
            <a:prstGeom prst="rect">
              <a:avLst/>
            </a:prstGeom>
          </p:spPr>
        </p:pic>
        <p:pic>
          <p:nvPicPr>
            <p:cNvPr id="47" name="Picture 46" descr="A picture containing circle, cartoon, art&#10;&#10;Description automatically generated">
              <a:extLst>
                <a:ext uri="{FF2B5EF4-FFF2-40B4-BE49-F238E27FC236}">
                  <a16:creationId xmlns:a16="http://schemas.microsoft.com/office/drawing/2014/main" id="{A0847F54-0576-3589-5DB1-555C4B36F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159304" y="3680595"/>
              <a:ext cx="1219250" cy="1001439"/>
            </a:xfrm>
            <a:prstGeom prst="rect">
              <a:avLst/>
            </a:prstGeom>
          </p:spPr>
        </p:pic>
        <p:pic>
          <p:nvPicPr>
            <p:cNvPr id="49" name="Picture 48" descr="A picture containing cartoon, art&#10;&#10;Description automatically generated">
              <a:extLst>
                <a:ext uri="{FF2B5EF4-FFF2-40B4-BE49-F238E27FC236}">
                  <a16:creationId xmlns:a16="http://schemas.microsoft.com/office/drawing/2014/main" id="{2841E545-11B7-15B8-F1B7-B56F52235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6159304" y="2825800"/>
              <a:ext cx="1219250" cy="1001439"/>
            </a:xfrm>
            <a:prstGeom prst="rect">
              <a:avLst/>
            </a:prstGeom>
          </p:spPr>
        </p:pic>
        <p:pic>
          <p:nvPicPr>
            <p:cNvPr id="51" name="Picture 50" descr="A picture containing cartoon, circle, art&#10;&#10;Description automatically generated">
              <a:extLst>
                <a:ext uri="{FF2B5EF4-FFF2-40B4-BE49-F238E27FC236}">
                  <a16:creationId xmlns:a16="http://schemas.microsoft.com/office/drawing/2014/main" id="{619F9525-70AA-3B11-E9B4-8E1544487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6159304" y="1971005"/>
              <a:ext cx="1219250" cy="1001439"/>
            </a:xfrm>
            <a:prstGeom prst="rect">
              <a:avLst/>
            </a:prstGeom>
          </p:spPr>
        </p:pic>
        <p:pic>
          <p:nvPicPr>
            <p:cNvPr id="53" name="Picture 52" descr="A model of a molecule&#10;&#10;Description automatically generated with low confidence">
              <a:extLst>
                <a:ext uri="{FF2B5EF4-FFF2-40B4-BE49-F238E27FC236}">
                  <a16:creationId xmlns:a16="http://schemas.microsoft.com/office/drawing/2014/main" id="{358323EA-674E-E29C-6A72-920BC368F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6159304" y="1116210"/>
              <a:ext cx="1219250" cy="1001439"/>
            </a:xfrm>
            <a:prstGeom prst="rect">
              <a:avLst/>
            </a:prstGeom>
          </p:spPr>
        </p:pic>
        <p:pic>
          <p:nvPicPr>
            <p:cNvPr id="55" name="Picture 54" descr="A picture containing cartoon, clipart, screenshot, graphics&#10;&#10;Description automatically generated">
              <a:extLst>
                <a:ext uri="{FF2B5EF4-FFF2-40B4-BE49-F238E27FC236}">
                  <a16:creationId xmlns:a16="http://schemas.microsoft.com/office/drawing/2014/main" id="{6810D3DE-E012-DC50-7436-A60B7672D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6159304" y="261415"/>
              <a:ext cx="1219250" cy="1001439"/>
            </a:xfrm>
            <a:prstGeom prst="rect">
              <a:avLst/>
            </a:prstGeom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6E95A54-247C-2C38-4BD6-2CB5CE19F42C}"/>
              </a:ext>
            </a:extLst>
          </p:cNvPr>
          <p:cNvGrpSpPr/>
          <p:nvPr/>
        </p:nvGrpSpPr>
        <p:grpSpPr>
          <a:xfrm>
            <a:off x="8248370" y="261415"/>
            <a:ext cx="1219250" cy="5275415"/>
            <a:chOff x="8319804" y="261415"/>
            <a:chExt cx="1219250" cy="5275415"/>
          </a:xfrm>
        </p:grpSpPr>
        <p:pic>
          <p:nvPicPr>
            <p:cNvPr id="57" name="Picture 56" descr="A picture containing graphics, cartoon, circle, clipart&#10;&#10;Description automatically generated">
              <a:extLst>
                <a:ext uri="{FF2B5EF4-FFF2-40B4-BE49-F238E27FC236}">
                  <a16:creationId xmlns:a16="http://schemas.microsoft.com/office/drawing/2014/main" id="{C5DB6686-0F35-1D76-72F0-90017608F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8319804" y="4535391"/>
              <a:ext cx="1219250" cy="1001439"/>
            </a:xfrm>
            <a:prstGeom prst="rect">
              <a:avLst/>
            </a:prstGeom>
          </p:spPr>
        </p:pic>
        <p:pic>
          <p:nvPicPr>
            <p:cNvPr id="59" name="Picture 58" descr="A model of a molecule&#10;&#10;Description automatically generated with low confidence">
              <a:extLst>
                <a:ext uri="{FF2B5EF4-FFF2-40B4-BE49-F238E27FC236}">
                  <a16:creationId xmlns:a16="http://schemas.microsoft.com/office/drawing/2014/main" id="{17B3CF81-1C77-11D8-7A8D-460693CD9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8319804" y="3680595"/>
              <a:ext cx="1219250" cy="1001439"/>
            </a:xfrm>
            <a:prstGeom prst="rect">
              <a:avLst/>
            </a:prstGeom>
          </p:spPr>
        </p:pic>
        <p:pic>
          <p:nvPicPr>
            <p:cNvPr id="61" name="Picture 60" descr="A picture containing circle, graphics, cartoon, clipart&#10;&#10;Description automatically generated">
              <a:extLst>
                <a:ext uri="{FF2B5EF4-FFF2-40B4-BE49-F238E27FC236}">
                  <a16:creationId xmlns:a16="http://schemas.microsoft.com/office/drawing/2014/main" id="{3B948248-31E1-5674-C634-62C3C3A5D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8319804" y="2825800"/>
              <a:ext cx="1219250" cy="1001439"/>
            </a:xfrm>
            <a:prstGeom prst="rect">
              <a:avLst/>
            </a:prstGeom>
          </p:spPr>
        </p:pic>
        <p:pic>
          <p:nvPicPr>
            <p:cNvPr id="63" name="Picture 62" descr="A model of a molecule&#10;&#10;Description automatically generated with low confidence">
              <a:extLst>
                <a:ext uri="{FF2B5EF4-FFF2-40B4-BE49-F238E27FC236}">
                  <a16:creationId xmlns:a16="http://schemas.microsoft.com/office/drawing/2014/main" id="{ECDFA2B3-3197-A2E8-5A1A-725B0A6AA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8319804" y="1971005"/>
              <a:ext cx="1219250" cy="1001439"/>
            </a:xfrm>
            <a:prstGeom prst="rect">
              <a:avLst/>
            </a:prstGeom>
          </p:spPr>
        </p:pic>
        <p:pic>
          <p:nvPicPr>
            <p:cNvPr id="65" name="Picture 64" descr="A model of a molecule&#10;&#10;Description automatically generated with low confidence">
              <a:extLst>
                <a:ext uri="{FF2B5EF4-FFF2-40B4-BE49-F238E27FC236}">
                  <a16:creationId xmlns:a16="http://schemas.microsoft.com/office/drawing/2014/main" id="{EEDC4D4A-14CB-BCBA-FC45-682210D96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8319804" y="1116210"/>
              <a:ext cx="1219250" cy="1001439"/>
            </a:xfrm>
            <a:prstGeom prst="rect">
              <a:avLst/>
            </a:prstGeom>
          </p:spPr>
        </p:pic>
        <p:pic>
          <p:nvPicPr>
            <p:cNvPr id="67" name="Picture 66" descr="A picture containing clipart, graphics, cartoon, circle&#10;&#10;Description automatically generated">
              <a:extLst>
                <a:ext uri="{FF2B5EF4-FFF2-40B4-BE49-F238E27FC236}">
                  <a16:creationId xmlns:a16="http://schemas.microsoft.com/office/drawing/2014/main" id="{A3B75F8A-B696-2D89-B4D0-477F743DB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8319804" y="261415"/>
              <a:ext cx="1219250" cy="1001439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92C2D35-F7FA-12F1-F9D3-8C24F263475B}"/>
              </a:ext>
            </a:extLst>
          </p:cNvPr>
          <p:cNvGrpSpPr/>
          <p:nvPr/>
        </p:nvGrpSpPr>
        <p:grpSpPr>
          <a:xfrm>
            <a:off x="10197894" y="261415"/>
            <a:ext cx="1219250" cy="5275414"/>
            <a:chOff x="10197894" y="261415"/>
            <a:chExt cx="1219250" cy="5275414"/>
          </a:xfrm>
        </p:grpSpPr>
        <p:pic>
          <p:nvPicPr>
            <p:cNvPr id="69" name="Picture 68" descr="A picture containing cartoon, screenshot, clipart, art&#10;&#10;Description automatically generated">
              <a:extLst>
                <a:ext uri="{FF2B5EF4-FFF2-40B4-BE49-F238E27FC236}">
                  <a16:creationId xmlns:a16="http://schemas.microsoft.com/office/drawing/2014/main" id="{D012FF32-7B27-90C2-3808-387CDBECC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10197894" y="4535390"/>
              <a:ext cx="1219250" cy="1001439"/>
            </a:xfrm>
            <a:prstGeom prst="rect">
              <a:avLst/>
            </a:prstGeom>
          </p:spPr>
        </p:pic>
        <p:pic>
          <p:nvPicPr>
            <p:cNvPr id="71" name="Picture 70" descr="A picture containing cartoon, clipart, art&#10;&#10;Description automatically generated">
              <a:extLst>
                <a:ext uri="{FF2B5EF4-FFF2-40B4-BE49-F238E27FC236}">
                  <a16:creationId xmlns:a16="http://schemas.microsoft.com/office/drawing/2014/main" id="{A055F0BA-9111-7625-9652-F9F14FBCF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10197894" y="3680595"/>
              <a:ext cx="1219250" cy="1001439"/>
            </a:xfrm>
            <a:prstGeom prst="rect">
              <a:avLst/>
            </a:prstGeom>
          </p:spPr>
        </p:pic>
        <p:pic>
          <p:nvPicPr>
            <p:cNvPr id="73" name="Picture 72" descr="A picture containing cartoon, art&#10;&#10;Description automatically generated">
              <a:extLst>
                <a:ext uri="{FF2B5EF4-FFF2-40B4-BE49-F238E27FC236}">
                  <a16:creationId xmlns:a16="http://schemas.microsoft.com/office/drawing/2014/main" id="{01A6BDBB-AC6D-2A89-630B-419967202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10197894" y="2825800"/>
              <a:ext cx="1219250" cy="1001439"/>
            </a:xfrm>
            <a:prstGeom prst="rect">
              <a:avLst/>
            </a:prstGeom>
          </p:spPr>
        </p:pic>
        <p:pic>
          <p:nvPicPr>
            <p:cNvPr id="75" name="Picture 74" descr="A picture containing cartoon, clipart, art&#10;&#10;Description automatically generated">
              <a:extLst>
                <a:ext uri="{FF2B5EF4-FFF2-40B4-BE49-F238E27FC236}">
                  <a16:creationId xmlns:a16="http://schemas.microsoft.com/office/drawing/2014/main" id="{2650AC86-BCD8-CBF6-C249-AE1C3EB67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10197894" y="1971005"/>
              <a:ext cx="1219250" cy="1001439"/>
            </a:xfrm>
            <a:prstGeom prst="rect">
              <a:avLst/>
            </a:prstGeom>
          </p:spPr>
        </p:pic>
        <p:pic>
          <p:nvPicPr>
            <p:cNvPr id="77" name="Picture 76" descr="A picture containing cartoon, circle, clipart, art&#10;&#10;Description automatically generated">
              <a:extLst>
                <a:ext uri="{FF2B5EF4-FFF2-40B4-BE49-F238E27FC236}">
                  <a16:creationId xmlns:a16="http://schemas.microsoft.com/office/drawing/2014/main" id="{2DBB6B24-BED2-573A-CE6E-A368B7EE8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10197894" y="1116210"/>
              <a:ext cx="1219250" cy="1001439"/>
            </a:xfrm>
            <a:prstGeom prst="rect">
              <a:avLst/>
            </a:prstGeom>
          </p:spPr>
        </p:pic>
        <p:pic>
          <p:nvPicPr>
            <p:cNvPr id="79" name="Picture 78" descr="A picture containing cartoon, clipart, graphics, art&#10;&#10;Description automatically generated">
              <a:extLst>
                <a:ext uri="{FF2B5EF4-FFF2-40B4-BE49-F238E27FC236}">
                  <a16:creationId xmlns:a16="http://schemas.microsoft.com/office/drawing/2014/main" id="{7ED64C08-2392-783A-8701-2F5E797C0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10197894" y="261415"/>
              <a:ext cx="1219250" cy="10014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7984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Mayhall, Nicholas</dc:creator>
  <cp:lastModifiedBy>Mayhall, Nicholas</cp:lastModifiedBy>
  <cp:revision>2</cp:revision>
  <dcterms:created xsi:type="dcterms:W3CDTF">2023-06-09T04:00:37Z</dcterms:created>
  <dcterms:modified xsi:type="dcterms:W3CDTF">2023-06-09T04:29:59Z</dcterms:modified>
</cp:coreProperties>
</file>